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raunces" panose="020B0604020202020204" charset="0"/>
      <p:regular r:id="rId17"/>
    </p:embeddedFont>
    <p:embeddedFont>
      <p:font typeface="Nobile" panose="020B0604020202020204" charset="0"/>
      <p:regular r:id="rId18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01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PETCARD: Sistema de Información para Veterinarias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personalizado para veterinarias que gestiona digitalmente el historial de servicios, vacunas, alimentación y citas de cada mascota cliente.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711994"/>
            <a:ext cx="5204222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543" y="1778675"/>
            <a:ext cx="1317331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Tras aplicar las diferentes técnicas de recolección, se identificaron los siguientes puntos críticos: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8543" y="2345650"/>
            <a:ext cx="6482596" cy="2364819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936665" y="2553772"/>
            <a:ext cx="624483" cy="624483"/>
          </a:xfrm>
          <a:prstGeom prst="roundRect">
            <a:avLst>
              <a:gd name="adj" fmla="val 14641048"/>
            </a:avLst>
          </a:prstGeom>
          <a:solidFill>
            <a:srgbClr val="438951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53" y="2690336"/>
            <a:ext cx="280988" cy="35123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665" y="3386376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Centralización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6665" y="3836551"/>
            <a:ext cx="606635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Historial clínico digital centralizado con opción de adjuntar documentos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9261" y="2345650"/>
            <a:ext cx="6482596" cy="2364819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10" name="Shape 7"/>
          <p:cNvSpPr/>
          <p:nvPr/>
        </p:nvSpPr>
        <p:spPr>
          <a:xfrm>
            <a:off x="7627382" y="2553772"/>
            <a:ext cx="624483" cy="624483"/>
          </a:xfrm>
          <a:prstGeom prst="roundRect">
            <a:avLst>
              <a:gd name="adj" fmla="val 14641048"/>
            </a:avLst>
          </a:prstGeom>
          <a:solidFill>
            <a:srgbClr val="438951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070" y="2690336"/>
            <a:ext cx="280988" cy="35123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7382" y="3386376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Automatización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27382" y="3836551"/>
            <a:ext cx="606635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Recordatorios automáticos de vacunas, citas y tratamientos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28543" y="4918591"/>
            <a:ext cx="6482596" cy="2031921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15" name="Shape 11"/>
          <p:cNvSpPr/>
          <p:nvPr/>
        </p:nvSpPr>
        <p:spPr>
          <a:xfrm>
            <a:off x="936665" y="5126712"/>
            <a:ext cx="624483" cy="624483"/>
          </a:xfrm>
          <a:prstGeom prst="roundRect">
            <a:avLst>
              <a:gd name="adj" fmla="val 14641048"/>
            </a:avLst>
          </a:prstGeom>
          <a:solidFill>
            <a:srgbClr val="438951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53" y="5263277"/>
            <a:ext cx="280988" cy="35123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36665" y="5959316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Agendamiento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36665" y="6409492"/>
            <a:ext cx="606635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de citas en línea con disponibilidad en tiempo real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9261" y="4918591"/>
            <a:ext cx="6482596" cy="2031921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20" name="Shape 15"/>
          <p:cNvSpPr/>
          <p:nvPr/>
        </p:nvSpPr>
        <p:spPr>
          <a:xfrm>
            <a:off x="7627382" y="5126712"/>
            <a:ext cx="624483" cy="624483"/>
          </a:xfrm>
          <a:prstGeom prst="roundRect">
            <a:avLst>
              <a:gd name="adj" fmla="val 14641048"/>
            </a:avLst>
          </a:prstGeom>
          <a:solidFill>
            <a:srgbClr val="438951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70" y="5263277"/>
            <a:ext cx="280988" cy="35123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7382" y="5959316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Accesibilidad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27382" y="6409492"/>
            <a:ext cx="606635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en la nube accesible desde dispositivos móviles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28543" y="7184588"/>
            <a:ext cx="1317331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PETCARD será un sistema digital práctico, confiable y flexible que reemplazará el uso de papeles, WhatsApp y catálogos físicos.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3004"/>
            <a:ext cx="7569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Planteamiento del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60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Las veterinarias suelen manejar la información de forma desordenada: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558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Papeles, libretas o mensajes por WhatsApp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980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Pérdida de datos importantes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402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Falta de control completo de cada mascota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0726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Esto provoca olvidos en vacunas, baños o controles médicos, dificulta la personalización del servicio y complica la fidelización de clientes.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77095"/>
            <a:ext cx="6244709" cy="43242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82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Pregunta Problema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372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0279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¿Cómo organizar la información de mascotas para mejorar su cuidado y la gestión veterinaria?</a:t>
            </a:r>
            <a:endParaRPr lang="en-US" sz="3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Objetivo General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21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Desarrollar un sistema de información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personalizada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para veterinarias que permita gestionar de forma digital e inteligente: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313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03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Historial de servicios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49402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Registro de baños, cortes, desparasitaciones y consultas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15313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003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Carnet de vacunas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49402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Gestión de vacunas aplicadas y programadas con alertas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15313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003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Alimentación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49402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Registro de dietas, marcas y preferencias nutricionales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89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Objetivos Específicos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148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AFF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271004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9613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1314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868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Registro de mascotas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35887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Permitir el alta y gestión de perfiles completos incluyendo nombre, raza, edad, alergias, características físicas, historial médico y fotografía.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30148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AFFFA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271004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9613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1314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868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Historial de servicios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35887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Registrar y visualizar todos los servicios brindados de manera ordenada y visual, con fechas, responsables y observaciones.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30148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AFF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271004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9613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1314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868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Carnet de vacunas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35887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Gestionar vacunas aplicadas y programadas, con alertas automáticas, registro del profesional y posibilidad de subir comprobantes.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8915"/>
            <a:ext cx="9649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Objetivos Específicos (continuación)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148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AFF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271004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9613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1314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868460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Módulo de alimentación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35887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Registrar historial de alimentación, marcas utilizadas, frecuencia de compra, alergias alimenticias y preferencias nutricionales.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30148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AFFFA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271004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9613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1314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868460"/>
            <a:ext cx="3365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Sistema de notificaciones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35887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Enviar alertas automatizadas sobre vacunas pendientes, servicios programados, renovación de alimento y cumpleaños de la mascota.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30148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AFF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271004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9613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1314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868460"/>
            <a:ext cx="3011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Agendamiento de citas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35887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Permitir programar consultas, baños y vacunas con confirmaciones automáticas y disponibilidad en tiempo real.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75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417" y="2914293"/>
            <a:ext cx="4775240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Alcance del Proyecto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1289090" y="4012406"/>
            <a:ext cx="579310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Registro completo de mascotas con datos médicos y foto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289090" y="4976813"/>
            <a:ext cx="579310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Historial de servicios (vacunas, baños, consultas)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289090" y="5941219"/>
            <a:ext cx="579310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Carnet digital de vacunas con recordatorios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289090" y="6905625"/>
            <a:ext cx="579310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Información de alimentación y preferencias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176498" y="4012406"/>
            <a:ext cx="579310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Notificaciones y alertas para dueños y negocio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176498" y="4976813"/>
            <a:ext cx="579310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Perfil del cliente con acceso a toda la información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176498" y="5941219"/>
            <a:ext cx="579310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Panel administrativo para estadísticas y reportes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176498" y="6905625"/>
            <a:ext cx="579310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Carrito de compras y collares con código QR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4367"/>
            <a:ext cx="10657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Técnicas de Recolección de Información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66774"/>
            <a:ext cx="4196358" cy="3858339"/>
          </a:xfrm>
          <a:prstGeom prst="roundRect">
            <a:avLst>
              <a:gd name="adj" fmla="val 5291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993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Encuestas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48400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Funciones más valoradas: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398299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Historial clínico digital (85%)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442519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Recordatorios automáticos (80%)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523029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Agendamiento en línea (75%)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0604" y="572928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Canal preferido: WhatsApp (60%)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766774"/>
            <a:ext cx="4196358" cy="3858339"/>
          </a:xfrm>
          <a:prstGeom prst="roundRect">
            <a:avLst>
              <a:gd name="adj" fmla="val 5291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5443776" y="2993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Entrevistas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43776" y="348400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Necesidades identificadas: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398299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Registro completo de mascotas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43776" y="478809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Historial clínico detallado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43776" y="523029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Carnet digital con datos de aplicación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443776" y="603539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Adjuntar documentos clínicos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2766774"/>
            <a:ext cx="4196358" cy="3858339"/>
          </a:xfrm>
          <a:prstGeom prst="roundRect">
            <a:avLst>
              <a:gd name="adj" fmla="val 5291"/>
            </a:avLst>
          </a:prstGeom>
          <a:solidFill>
            <a:srgbClr val="E8F3E8"/>
          </a:solidFill>
          <a:ln/>
        </p:spPr>
      </p:sp>
      <p:sp>
        <p:nvSpPr>
          <p:cNvPr id="18" name="Text 16"/>
          <p:cNvSpPr/>
          <p:nvPr/>
        </p:nvSpPr>
        <p:spPr>
          <a:xfrm>
            <a:off x="9866948" y="2993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Observación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866948" y="348400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Problemas detectados: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66948" y="398299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Retrasos y pérdida de citas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66948" y="442519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Olvido de vacunas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866948" y="48673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Errores de registro manual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66948" y="530959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Dificultad para localizar información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898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Resultados de Grupos Focales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923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Hallazgos principales: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Priorizan historial clínico digital, notificaciones automáticas y agendamiento en línea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5461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Carnet digital vistos como innovaciones prácticas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9680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Prefieren notificaciones por WhatsApp o app, más que por correo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3900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Valoran registro de alimentación, especialmente en casos de alergias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4410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Coinciden en que el sistema debe ser rápido, intuitivo y accesible desde celular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583</Words>
  <Application>Microsoft Office PowerPoint</Application>
  <PresentationFormat>Personalizado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Calibri</vt:lpstr>
      <vt:lpstr>Fraunces</vt:lpstr>
      <vt:lpstr>Arial</vt:lpstr>
      <vt:lpstr>Nobile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BARAJAS</dc:creator>
  <cp:lastModifiedBy>juan camilo Arévalo roa</cp:lastModifiedBy>
  <cp:revision>3</cp:revision>
  <dcterms:created xsi:type="dcterms:W3CDTF">2025-08-25T22:42:57Z</dcterms:created>
  <dcterms:modified xsi:type="dcterms:W3CDTF">2025-08-27T11:08:43Z</dcterms:modified>
</cp:coreProperties>
</file>